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4" d="100"/>
          <a:sy n="114" d="100"/>
        </p:scale>
        <p:origin x="20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" y="469274"/>
            <a:ext cx="9128927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CC47C640-6D6A-4104-B708-B95E42F3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503831"/>
            <a:ext cx="1965003" cy="139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524709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6218"/>
            <a:ext cx="4051030" cy="138581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00392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9456"/>
            <a:ext cx="116828" cy="1372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802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922</cp:revision>
  <dcterms:created xsi:type="dcterms:W3CDTF">2020-10-19T16:39:39Z</dcterms:created>
  <dcterms:modified xsi:type="dcterms:W3CDTF">2023-01-22T12:13:29Z</dcterms:modified>
</cp:coreProperties>
</file>